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59" autoAdjust="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9A861-4B8E-46B3-A874-9695B28B2B5B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2AE53-7680-4A27-8D66-B38F3B9D4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5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2AE53-7680-4A27-8D66-B38F3B9D458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34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18" Type="http://schemas.openxmlformats.org/officeDocument/2006/relationships/image" Target="../media/image44.jpe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18.pn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2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4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188640"/>
            <a:ext cx="387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Зиннатуллиных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29844"/>
            <a:ext cx="143192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3768" y="1772816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Вахит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Галимуллович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преподаватель – организатор ОБЖ МБОУ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Лучовская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СОШ» высшей квалификационной категории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68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872405"/>
            <a:ext cx="244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Раушания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Шамилевна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учитель английского языка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Лучовская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СОШ» первой квалификационной категории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15555" y="3933056"/>
            <a:ext cx="7179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педагогический стаж работы: 72 года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15555" y="4673755"/>
            <a:ext cx="3154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«Вся гордость учителя в учениках, в росте посеянных им семян...»(Д. Менделеев)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5" y="4653137"/>
            <a:ext cx="37191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Укытучының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горурлыгы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чәчкән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орлыкларның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үсүендә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(Д. Менделеев)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Zinnatullina\Desktop\P12457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74" y="1772816"/>
            <a:ext cx="1439302" cy="185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01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8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1970" y="229648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Наша педагогическая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деятельность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3229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:\все фото\фотографии разные\1 сентября 2011\SDC174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229" y="4799191"/>
            <a:ext cx="1589217" cy="119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фото1\DSCN04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08745"/>
            <a:ext cx="1533875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фото1\SDC128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145" y="1960151"/>
            <a:ext cx="1511869" cy="128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фото1\SDC128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900" y="1960151"/>
            <a:ext cx="1714085" cy="128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0430" y="1504945"/>
            <a:ext cx="306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Учебные сборы с юношами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4695465"/>
            <a:ext cx="1595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Знатоки ПДД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G:\все фото\фотографии разные\фото все\БК-16 фото Челны\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047" y="5082091"/>
            <a:ext cx="1276619" cy="129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все фото\документы папы\фото\SDC1288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64" y="3373269"/>
            <a:ext cx="1748336" cy="121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292080" y="1458779"/>
            <a:ext cx="2837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«Юный разведчик»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G:\все фото\документы папы\DSCF957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79" y="4802075"/>
            <a:ext cx="1513338" cy="119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:\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01" y="1960151"/>
            <a:ext cx="1489135" cy="101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G:\P90100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68" y="3108745"/>
            <a:ext cx="147950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:\SDC1282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907" y="3341804"/>
            <a:ext cx="1599517" cy="124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:\БКР-17\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45951"/>
            <a:ext cx="1394143" cy="133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G:\все фото\папа\БК 12\DSC0546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1" y="5395148"/>
            <a:ext cx="1356443" cy="115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71405" y="4396914"/>
            <a:ext cx="1967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с классом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F:\Рисунок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3" y="1960150"/>
            <a:ext cx="1591690" cy="101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2606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Наша педагогическая      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деятельность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06" y="4159208"/>
            <a:ext cx="1579563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461" y="4174989"/>
            <a:ext cx="1704621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13" y="5639831"/>
            <a:ext cx="1685468" cy="110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36" y="5639831"/>
            <a:ext cx="1658937" cy="110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65735" y="3780926"/>
            <a:ext cx="2368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Изучаем английский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Zinnatullina\Desktop\a12d1c72-7af6-458e-882e-0a5d93d528d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26" y="2643598"/>
            <a:ext cx="1746448" cy="132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Zinnatullina\Desktop\892a4769-c937-4277-9df7-f56180310e4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32" y="4509120"/>
            <a:ext cx="174644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все фото\фотографии разные\1 сентября 2011\SDC1744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58" y="5157192"/>
            <a:ext cx="1648249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все фото\фотографии разные\елабуга\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58" y="3429000"/>
            <a:ext cx="1520300" cy="130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9206" y="1628800"/>
            <a:ext cx="2701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Заместитель директора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по учебной работе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F:\флешка\ФОТО\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794" y="2275130"/>
            <a:ext cx="1535347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флешка\ФОТО\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772" y="2275131"/>
            <a:ext cx="1194613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98" y="2275131"/>
            <a:ext cx="1182468" cy="136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2392" y="1938404"/>
            <a:ext cx="2495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Классное руководство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7454" y="404664"/>
            <a:ext cx="33737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Наши увлечения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689" y="5074480"/>
            <a:ext cx="1377949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7654"/>
            <a:ext cx="1566863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0" y="187473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0716" y="4180782"/>
            <a:ext cx="1014796" cy="1242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58" y="5528394"/>
            <a:ext cx="917567" cy="111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738" y="4180782"/>
            <a:ext cx="1178267" cy="124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59" y="4203192"/>
            <a:ext cx="1011251" cy="124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917" y="4203191"/>
            <a:ext cx="1064922" cy="121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8289" y="3655709"/>
            <a:ext cx="4623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сад – наш райский уголок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470" y="5057843"/>
            <a:ext cx="1343994" cy="161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710" y="3043612"/>
            <a:ext cx="1272884" cy="186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98" y="3043612"/>
            <a:ext cx="1395141" cy="186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38" y="5528394"/>
            <a:ext cx="1009817" cy="111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396" y="5528394"/>
            <a:ext cx="936104" cy="111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2080" y="2581718"/>
            <a:ext cx="391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Наше хобби – рыбалка и грибы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791" y="5528395"/>
            <a:ext cx="994337" cy="114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6495" y="1472381"/>
            <a:ext cx="4033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Совместный активный отдых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25" y="1900797"/>
            <a:ext cx="1315658" cy="172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005" y="1909482"/>
            <a:ext cx="1283075" cy="171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6" y="1767324"/>
            <a:ext cx="1822837" cy="18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7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123</Words>
  <Application>Microsoft Office PowerPoint</Application>
  <PresentationFormat>Экран (4:3)</PresentationFormat>
  <Paragraphs>25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Zinnatullina</cp:lastModifiedBy>
  <cp:revision>28</cp:revision>
  <dcterms:modified xsi:type="dcterms:W3CDTF">2023-03-07T17:06:35Z</dcterms:modified>
</cp:coreProperties>
</file>